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</p:showPr>
  <p:clrMru>
    <a:srgbClr val="35357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6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14.wmf"/></Relationships>
</file>

<file path=ppt/drawings/_rels/vmlDrawing11.vml.rels><?xml version="1.0" encoding="UTF-8" standalone="yes"?>
<Relationships xmlns="http://schemas.openxmlformats.org/package/2006/relationships"><Relationship Id="rId3" Type="http://schemas.openxmlformats.org/officeDocument/2006/relationships/image" Target="../media/image17.wmf"/><Relationship Id="rId2" Type="http://schemas.openxmlformats.org/officeDocument/2006/relationships/image" Target="../media/image16.wmf"/><Relationship Id="rId1" Type="http://schemas.openxmlformats.org/officeDocument/2006/relationships/image" Target="../media/image15.wmf"/></Relationships>
</file>

<file path=ppt/drawings/_rels/vmlDrawing12.vml.rels><?xml version="1.0" encoding="UTF-8" standalone="yes"?>
<Relationships xmlns="http://schemas.openxmlformats.org/package/2006/relationships"><Relationship Id="rId2" Type="http://schemas.openxmlformats.org/officeDocument/2006/relationships/image" Target="../media/image18.wmf"/><Relationship Id="rId1" Type="http://schemas.openxmlformats.org/officeDocument/2006/relationships/image" Target="../media/image17.wmf"/></Relationships>
</file>

<file path=ppt/drawings/_rels/vmlDrawing13.vml.rels><?xml version="1.0" encoding="UTF-8" standalone="yes"?>
<Relationships xmlns="http://schemas.openxmlformats.org/package/2006/relationships"><Relationship Id="rId3" Type="http://schemas.openxmlformats.org/officeDocument/2006/relationships/image" Target="../media/image21.wmf"/><Relationship Id="rId2" Type="http://schemas.openxmlformats.org/officeDocument/2006/relationships/image" Target="../media/image20.wmf"/><Relationship Id="rId1" Type="http://schemas.openxmlformats.org/officeDocument/2006/relationships/image" Target="../media/image19.wmf"/></Relationships>
</file>

<file path=ppt/drawings/_rels/vmlDrawing14.vml.rels><?xml version="1.0" encoding="UTF-8" standalone="yes"?>
<Relationships xmlns="http://schemas.openxmlformats.org/package/2006/relationships"><Relationship Id="rId3" Type="http://schemas.openxmlformats.org/officeDocument/2006/relationships/image" Target="../media/image24.wmf"/><Relationship Id="rId2" Type="http://schemas.openxmlformats.org/officeDocument/2006/relationships/image" Target="../media/image23.wmf"/><Relationship Id="rId1" Type="http://schemas.openxmlformats.org/officeDocument/2006/relationships/image" Target="../media/image22.wmf"/><Relationship Id="rId4" Type="http://schemas.openxmlformats.org/officeDocument/2006/relationships/image" Target="../media/image25.wmf"/></Relationships>
</file>

<file path=ppt/drawings/_rels/vmlDrawing15.vml.rels><?xml version="1.0" encoding="UTF-8" standalone="yes"?>
<Relationships xmlns="http://schemas.openxmlformats.org/package/2006/relationships"><Relationship Id="rId2" Type="http://schemas.openxmlformats.org/officeDocument/2006/relationships/image" Target="../media/image27.wmf"/><Relationship Id="rId1" Type="http://schemas.openxmlformats.org/officeDocument/2006/relationships/image" Target="../media/image26.wmf"/></Relationships>
</file>

<file path=ppt/drawings/_rels/vmlDrawing16.vml.rels><?xml version="1.0" encoding="UTF-8" standalone="yes"?>
<Relationships xmlns="http://schemas.openxmlformats.org/package/2006/relationships"><Relationship Id="rId3" Type="http://schemas.openxmlformats.org/officeDocument/2006/relationships/image" Target="../media/image30.wmf"/><Relationship Id="rId2" Type="http://schemas.openxmlformats.org/officeDocument/2006/relationships/image" Target="../media/image29.wmf"/><Relationship Id="rId1" Type="http://schemas.openxmlformats.org/officeDocument/2006/relationships/image" Target="../media/image28.wmf"/><Relationship Id="rId4" Type="http://schemas.openxmlformats.org/officeDocument/2006/relationships/image" Target="../media/image31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7.wmf"/><Relationship Id="rId2" Type="http://schemas.openxmlformats.org/officeDocument/2006/relationships/image" Target="../media/image6.wmf"/><Relationship Id="rId1" Type="http://schemas.openxmlformats.org/officeDocument/2006/relationships/image" Target="../media/image5.wmf"/><Relationship Id="rId4" Type="http://schemas.openxmlformats.org/officeDocument/2006/relationships/image" Target="../media/image8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9.w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0.w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1.w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2.w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3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30.wmf>
</file>

<file path=ppt/media/image31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22-Apr-13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9.v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0.v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1.vml"/><Relationship Id="rId5" Type="http://schemas.openxmlformats.org/officeDocument/2006/relationships/oleObject" Target="../embeddings/oleObject17.bin"/><Relationship Id="rId4" Type="http://schemas.openxmlformats.org/officeDocument/2006/relationships/oleObject" Target="../embeddings/oleObject16.bin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8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2.vml"/><Relationship Id="rId4" Type="http://schemas.openxmlformats.org/officeDocument/2006/relationships/oleObject" Target="../embeddings/oleObject19.bin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0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3.vml"/><Relationship Id="rId5" Type="http://schemas.openxmlformats.org/officeDocument/2006/relationships/oleObject" Target="../embeddings/oleObject22.bin"/><Relationship Id="rId4" Type="http://schemas.openxmlformats.org/officeDocument/2006/relationships/oleObject" Target="../embeddings/oleObject21.bin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4.vml"/><Relationship Id="rId6" Type="http://schemas.openxmlformats.org/officeDocument/2006/relationships/oleObject" Target="../embeddings/oleObject26.bin"/><Relationship Id="rId5" Type="http://schemas.openxmlformats.org/officeDocument/2006/relationships/oleObject" Target="../embeddings/oleObject25.bin"/><Relationship Id="rId4" Type="http://schemas.openxmlformats.org/officeDocument/2006/relationships/oleObject" Target="../embeddings/oleObject24.bin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7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5.vml"/><Relationship Id="rId4" Type="http://schemas.openxmlformats.org/officeDocument/2006/relationships/oleObject" Target="../embeddings/oleObject28.bin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9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6.vml"/><Relationship Id="rId6" Type="http://schemas.openxmlformats.org/officeDocument/2006/relationships/oleObject" Target="../embeddings/oleObject32.bin"/><Relationship Id="rId5" Type="http://schemas.openxmlformats.org/officeDocument/2006/relationships/oleObject" Target="../embeddings/oleObject31.bin"/><Relationship Id="rId4" Type="http://schemas.openxmlformats.org/officeDocument/2006/relationships/oleObject" Target="../embeddings/oleObject30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3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8.bin"/><Relationship Id="rId5" Type="http://schemas.openxmlformats.org/officeDocument/2006/relationships/oleObject" Target="../embeddings/oleObject7.bin"/><Relationship Id="rId4" Type="http://schemas.openxmlformats.org/officeDocument/2006/relationships/oleObject" Target="../embeddings/oleObject6.bin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9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5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0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6.v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7.v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8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35357F"/>
                </a:solidFill>
              </a:rPr>
              <a:t>Inverse Trigonometric Functions</a:t>
            </a:r>
            <a:endParaRPr lang="en-US" dirty="0">
              <a:solidFill>
                <a:srgbClr val="35357F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0070C0"/>
                </a:solidFill>
              </a:rPr>
              <a:t>Properties of Inverse Trigonometric Functions</a:t>
            </a:r>
            <a:endParaRPr lang="en-US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47800" y="914400"/>
            <a:ext cx="6096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>
                <a:solidFill>
                  <a:srgbClr val="0070C0"/>
                </a:solidFill>
              </a:rPr>
              <a:t>Properties of Inverse Trigonometric Functions</a:t>
            </a:r>
            <a:endParaRPr lang="en-US" sz="2400" b="1" dirty="0">
              <a:solidFill>
                <a:srgbClr val="0070C0"/>
              </a:solidFill>
            </a:endParaRPr>
          </a:p>
        </p:txBody>
      </p:sp>
      <p:graphicFrame>
        <p:nvGraphicFramePr>
          <p:cNvPr id="9218" name="Object 2"/>
          <p:cNvGraphicFramePr>
            <a:graphicFrameLocks noChangeAspect="1"/>
          </p:cNvGraphicFramePr>
          <p:nvPr/>
        </p:nvGraphicFramePr>
        <p:xfrm>
          <a:off x="298450" y="1520825"/>
          <a:ext cx="8245475" cy="3959225"/>
        </p:xfrm>
        <a:graphic>
          <a:graphicData uri="http://schemas.openxmlformats.org/presentationml/2006/ole">
            <p:oleObj spid="_x0000_s9218" name="Equation" r:id="rId3" imgW="2793960" imgH="13968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47800" y="914400"/>
            <a:ext cx="6096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>
                <a:solidFill>
                  <a:srgbClr val="0070C0"/>
                </a:solidFill>
              </a:rPr>
              <a:t>Properties of Inverse Trigonometric Functions</a:t>
            </a:r>
            <a:endParaRPr lang="en-US" sz="2400" b="1" dirty="0">
              <a:solidFill>
                <a:srgbClr val="0070C0"/>
              </a:solidFill>
            </a:endParaRPr>
          </a:p>
        </p:txBody>
      </p:sp>
      <p:graphicFrame>
        <p:nvGraphicFramePr>
          <p:cNvPr id="10242" name="Object 2"/>
          <p:cNvGraphicFramePr>
            <a:graphicFrameLocks noChangeAspect="1"/>
          </p:cNvGraphicFramePr>
          <p:nvPr/>
        </p:nvGraphicFramePr>
        <p:xfrm>
          <a:off x="1108075" y="2209800"/>
          <a:ext cx="6548438" cy="2362200"/>
        </p:xfrm>
        <a:graphic>
          <a:graphicData uri="http://schemas.openxmlformats.org/presentationml/2006/ole">
            <p:oleObj spid="_x0000_s10242" name="Equation" r:id="rId3" imgW="2311200" imgH="9396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266" name="Object 2"/>
          <p:cNvGraphicFramePr>
            <a:graphicFrameLocks noChangeAspect="1"/>
          </p:cNvGraphicFramePr>
          <p:nvPr/>
        </p:nvGraphicFramePr>
        <p:xfrm>
          <a:off x="984250" y="749300"/>
          <a:ext cx="6026150" cy="1231900"/>
        </p:xfrm>
        <a:graphic>
          <a:graphicData uri="http://schemas.openxmlformats.org/presentationml/2006/ole">
            <p:oleObj spid="_x0000_s11266" name="Equation" r:id="rId3" imgW="2298600" imgH="609480" progId="Equation.3">
              <p:embed/>
            </p:oleObj>
          </a:graphicData>
        </a:graphic>
      </p:graphicFrame>
      <p:graphicFrame>
        <p:nvGraphicFramePr>
          <p:cNvPr id="11267" name="Object 3"/>
          <p:cNvGraphicFramePr>
            <a:graphicFrameLocks noChangeAspect="1"/>
          </p:cNvGraphicFramePr>
          <p:nvPr/>
        </p:nvGraphicFramePr>
        <p:xfrm>
          <a:off x="990600" y="2438400"/>
          <a:ext cx="6172200" cy="2514600"/>
        </p:xfrm>
        <a:graphic>
          <a:graphicData uri="http://schemas.openxmlformats.org/presentationml/2006/ole">
            <p:oleObj spid="_x0000_s11267" name="Equation" r:id="rId4" imgW="2527200" imgH="1409400" progId="Equation.3">
              <p:embed/>
            </p:oleObj>
          </a:graphicData>
        </a:graphic>
      </p:graphicFrame>
      <p:graphicFrame>
        <p:nvGraphicFramePr>
          <p:cNvPr id="11268" name="Object 4"/>
          <p:cNvGraphicFramePr>
            <a:graphicFrameLocks noChangeAspect="1"/>
          </p:cNvGraphicFramePr>
          <p:nvPr/>
        </p:nvGraphicFramePr>
        <p:xfrm>
          <a:off x="1676400" y="5181600"/>
          <a:ext cx="3276600" cy="762000"/>
        </p:xfrm>
        <a:graphic>
          <a:graphicData uri="http://schemas.openxmlformats.org/presentationml/2006/ole">
            <p:oleObj spid="_x0000_s11268" name="Equation" r:id="rId5" imgW="123156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11" dur="1000"/>
                                        <p:tgtEl>
                                          <p:spTgt spid="112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4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16" dur="500"/>
                                        <p:tgtEl>
                                          <p:spTgt spid="112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290" name="Object 2"/>
          <p:cNvGraphicFramePr>
            <a:graphicFrameLocks noChangeAspect="1"/>
          </p:cNvGraphicFramePr>
          <p:nvPr/>
        </p:nvGraphicFramePr>
        <p:xfrm>
          <a:off x="1676400" y="762000"/>
          <a:ext cx="3276600" cy="762000"/>
        </p:xfrm>
        <a:graphic>
          <a:graphicData uri="http://schemas.openxmlformats.org/presentationml/2006/ole">
            <p:oleObj spid="_x0000_s12290" name="Equation" r:id="rId3" imgW="1231560" imgH="393480" progId="Equation.3">
              <p:embed/>
            </p:oleObj>
          </a:graphicData>
        </a:graphic>
      </p:graphicFrame>
      <p:graphicFrame>
        <p:nvGraphicFramePr>
          <p:cNvPr id="12291" name="Object 3"/>
          <p:cNvGraphicFramePr>
            <a:graphicFrameLocks noChangeAspect="1"/>
          </p:cNvGraphicFramePr>
          <p:nvPr/>
        </p:nvGraphicFramePr>
        <p:xfrm>
          <a:off x="1828800" y="2209800"/>
          <a:ext cx="5540375" cy="836612"/>
        </p:xfrm>
        <a:graphic>
          <a:graphicData uri="http://schemas.openxmlformats.org/presentationml/2006/ole">
            <p:oleObj spid="_x0000_s12291" name="Equation" r:id="rId4" imgW="2082600" imgH="4316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7" dur="500"/>
                                        <p:tgtEl>
                                          <p:spTgt spid="122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314" name="Object 2"/>
          <p:cNvGraphicFramePr>
            <a:graphicFrameLocks noChangeAspect="1"/>
          </p:cNvGraphicFramePr>
          <p:nvPr/>
        </p:nvGraphicFramePr>
        <p:xfrm>
          <a:off x="1782763" y="749300"/>
          <a:ext cx="4429125" cy="1231900"/>
        </p:xfrm>
        <a:graphic>
          <a:graphicData uri="http://schemas.openxmlformats.org/presentationml/2006/ole">
            <p:oleObj spid="_x0000_s13314" name="Equation" r:id="rId3" imgW="1688760" imgH="609480" progId="Equation.3">
              <p:embed/>
            </p:oleObj>
          </a:graphicData>
        </a:graphic>
      </p:graphicFrame>
      <p:graphicFrame>
        <p:nvGraphicFramePr>
          <p:cNvPr id="13315" name="Object 3"/>
          <p:cNvGraphicFramePr>
            <a:graphicFrameLocks noChangeAspect="1"/>
          </p:cNvGraphicFramePr>
          <p:nvPr/>
        </p:nvGraphicFramePr>
        <p:xfrm>
          <a:off x="1749425" y="2514600"/>
          <a:ext cx="3962400" cy="1231900"/>
        </p:xfrm>
        <a:graphic>
          <a:graphicData uri="http://schemas.openxmlformats.org/presentationml/2006/ole">
            <p:oleObj spid="_x0000_s13315" name="Equation" r:id="rId4" imgW="1511280" imgH="609480" progId="Equation.3">
              <p:embed/>
            </p:oleObj>
          </a:graphicData>
        </a:graphic>
      </p:graphicFrame>
      <p:graphicFrame>
        <p:nvGraphicFramePr>
          <p:cNvPr id="13316" name="Object 4"/>
          <p:cNvGraphicFramePr>
            <a:graphicFrameLocks noChangeAspect="1"/>
          </p:cNvGraphicFramePr>
          <p:nvPr/>
        </p:nvGraphicFramePr>
        <p:xfrm>
          <a:off x="1447800" y="4114800"/>
          <a:ext cx="4962525" cy="1643062"/>
        </p:xfrm>
        <a:graphic>
          <a:graphicData uri="http://schemas.openxmlformats.org/presentationml/2006/ole">
            <p:oleObj spid="_x0000_s13316" name="Equation" r:id="rId5" imgW="1892160" imgH="81252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7650" name="Object 2"/>
          <p:cNvGraphicFramePr>
            <a:graphicFrameLocks noChangeAspect="1"/>
          </p:cNvGraphicFramePr>
          <p:nvPr/>
        </p:nvGraphicFramePr>
        <p:xfrm>
          <a:off x="2025650" y="685800"/>
          <a:ext cx="4264025" cy="1643063"/>
        </p:xfrm>
        <a:graphic>
          <a:graphicData uri="http://schemas.openxmlformats.org/presentationml/2006/ole">
            <p:oleObj spid="_x0000_s27650" name="Equation" r:id="rId3" imgW="1625400" imgH="812520" progId="Equation.3">
              <p:embed/>
            </p:oleObj>
          </a:graphicData>
        </a:graphic>
      </p:graphicFrame>
      <p:graphicFrame>
        <p:nvGraphicFramePr>
          <p:cNvPr id="27651" name="Object 3"/>
          <p:cNvGraphicFramePr>
            <a:graphicFrameLocks noChangeAspect="1"/>
          </p:cNvGraphicFramePr>
          <p:nvPr/>
        </p:nvGraphicFramePr>
        <p:xfrm>
          <a:off x="2057400" y="2667000"/>
          <a:ext cx="4230688" cy="795337"/>
        </p:xfrm>
        <a:graphic>
          <a:graphicData uri="http://schemas.openxmlformats.org/presentationml/2006/ole">
            <p:oleObj spid="_x0000_s27651" name="Equation" r:id="rId4" imgW="1612800" imgH="393480" progId="Equation.3">
              <p:embed/>
            </p:oleObj>
          </a:graphicData>
        </a:graphic>
      </p:graphicFrame>
      <p:graphicFrame>
        <p:nvGraphicFramePr>
          <p:cNvPr id="27652" name="Object 4"/>
          <p:cNvGraphicFramePr>
            <a:graphicFrameLocks noChangeAspect="1"/>
          </p:cNvGraphicFramePr>
          <p:nvPr/>
        </p:nvGraphicFramePr>
        <p:xfrm>
          <a:off x="1447800" y="3657600"/>
          <a:ext cx="3886200" cy="762000"/>
        </p:xfrm>
        <a:graphic>
          <a:graphicData uri="http://schemas.openxmlformats.org/presentationml/2006/ole">
            <p:oleObj spid="_x0000_s27652" name="Equation" r:id="rId5" imgW="2260440" imgH="419040" progId="Equation.3">
              <p:embed/>
            </p:oleObj>
          </a:graphicData>
        </a:graphic>
      </p:graphicFrame>
      <p:graphicFrame>
        <p:nvGraphicFramePr>
          <p:cNvPr id="27653" name="Object 5"/>
          <p:cNvGraphicFramePr>
            <a:graphicFrameLocks noChangeAspect="1"/>
          </p:cNvGraphicFramePr>
          <p:nvPr/>
        </p:nvGraphicFramePr>
        <p:xfrm>
          <a:off x="2743200" y="4648200"/>
          <a:ext cx="2971800" cy="1219200"/>
        </p:xfrm>
        <a:graphic>
          <a:graphicData uri="http://schemas.openxmlformats.org/presentationml/2006/ole">
            <p:oleObj spid="_x0000_s27653" name="Equation" r:id="rId6" imgW="1130040" imgH="7617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8674" name="Object 2"/>
          <p:cNvGraphicFramePr>
            <a:graphicFrameLocks noChangeAspect="1"/>
          </p:cNvGraphicFramePr>
          <p:nvPr/>
        </p:nvGraphicFramePr>
        <p:xfrm>
          <a:off x="1371600" y="838200"/>
          <a:ext cx="4038600" cy="1905000"/>
        </p:xfrm>
        <a:graphic>
          <a:graphicData uri="http://schemas.openxmlformats.org/presentationml/2006/ole">
            <p:oleObj spid="_x0000_s28674" name="Equation" r:id="rId3" imgW="1295280" imgH="838080" progId="Equation.3">
              <p:embed/>
            </p:oleObj>
          </a:graphicData>
        </a:graphic>
      </p:graphicFrame>
      <p:graphicFrame>
        <p:nvGraphicFramePr>
          <p:cNvPr id="28675" name="Object 3"/>
          <p:cNvGraphicFramePr>
            <a:graphicFrameLocks noChangeAspect="1"/>
          </p:cNvGraphicFramePr>
          <p:nvPr/>
        </p:nvGraphicFramePr>
        <p:xfrm>
          <a:off x="1241424" y="3200400"/>
          <a:ext cx="5006975" cy="914400"/>
        </p:xfrm>
        <a:graphic>
          <a:graphicData uri="http://schemas.openxmlformats.org/presentationml/2006/ole">
            <p:oleObj spid="_x0000_s28675" name="Equation" r:id="rId4" imgW="182880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9698" name="Object 2"/>
          <p:cNvGraphicFramePr>
            <a:graphicFrameLocks noChangeAspect="1"/>
          </p:cNvGraphicFramePr>
          <p:nvPr/>
        </p:nvGraphicFramePr>
        <p:xfrm>
          <a:off x="1295400" y="762000"/>
          <a:ext cx="4230688" cy="1282700"/>
        </p:xfrm>
        <a:graphic>
          <a:graphicData uri="http://schemas.openxmlformats.org/presentationml/2006/ole">
            <p:oleObj spid="_x0000_s29698" name="Equation" r:id="rId3" imgW="1612800" imgH="634680" progId="Equation.3">
              <p:embed/>
            </p:oleObj>
          </a:graphicData>
        </a:graphic>
      </p:graphicFrame>
      <p:graphicFrame>
        <p:nvGraphicFramePr>
          <p:cNvPr id="29699" name="Object 3"/>
          <p:cNvGraphicFramePr>
            <a:graphicFrameLocks noChangeAspect="1"/>
          </p:cNvGraphicFramePr>
          <p:nvPr/>
        </p:nvGraphicFramePr>
        <p:xfrm>
          <a:off x="914400" y="2362200"/>
          <a:ext cx="7362825" cy="2103437"/>
        </p:xfrm>
        <a:graphic>
          <a:graphicData uri="http://schemas.openxmlformats.org/presentationml/2006/ole">
            <p:oleObj spid="_x0000_s29699" name="Equation" r:id="rId4" imgW="2806560" imgH="1041120" progId="Equation.3">
              <p:embed/>
            </p:oleObj>
          </a:graphicData>
        </a:graphic>
      </p:graphicFrame>
      <p:graphicFrame>
        <p:nvGraphicFramePr>
          <p:cNvPr id="29700" name="Object 4"/>
          <p:cNvGraphicFramePr>
            <a:graphicFrameLocks noChangeAspect="1"/>
          </p:cNvGraphicFramePr>
          <p:nvPr/>
        </p:nvGraphicFramePr>
        <p:xfrm>
          <a:off x="1500188" y="4572000"/>
          <a:ext cx="3565525" cy="990600"/>
        </p:xfrm>
        <a:graphic>
          <a:graphicData uri="http://schemas.openxmlformats.org/presentationml/2006/ole">
            <p:oleObj spid="_x0000_s29700" name="Equation" r:id="rId5" imgW="1803240" imgH="457200" progId="Equation.3">
              <p:embed/>
            </p:oleObj>
          </a:graphicData>
        </a:graphic>
      </p:graphicFrame>
      <p:graphicFrame>
        <p:nvGraphicFramePr>
          <p:cNvPr id="29701" name="Object 5"/>
          <p:cNvGraphicFramePr>
            <a:graphicFrameLocks noChangeAspect="1"/>
          </p:cNvGraphicFramePr>
          <p:nvPr/>
        </p:nvGraphicFramePr>
        <p:xfrm>
          <a:off x="5334000" y="4572000"/>
          <a:ext cx="2209800" cy="863600"/>
        </p:xfrm>
        <a:graphic>
          <a:graphicData uri="http://schemas.openxmlformats.org/presentationml/2006/ole">
            <p:oleObj spid="_x0000_s29701" name="Equation" r:id="rId6" imgW="81252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297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6" name="Object 2"/>
          <p:cNvGraphicFramePr>
            <a:graphicFrameLocks noChangeAspect="1"/>
          </p:cNvGraphicFramePr>
          <p:nvPr/>
        </p:nvGraphicFramePr>
        <p:xfrm>
          <a:off x="1558925" y="1524000"/>
          <a:ext cx="6518275" cy="4572000"/>
        </p:xfrm>
        <a:graphic>
          <a:graphicData uri="http://schemas.openxmlformats.org/presentationml/2006/ole">
            <p:oleObj spid="_x0000_s1026" name="Equation" r:id="rId3" imgW="2209680" imgH="2286000" progId="Equation.3">
              <p:embed/>
            </p:oleObj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838200" y="381000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spc="300" dirty="0" smtClean="0">
                <a:solidFill>
                  <a:srgbClr val="0070C0"/>
                </a:solidFill>
              </a:rPr>
              <a:t>Principal value branches of inverse trigonometric functions</a:t>
            </a:r>
            <a:endParaRPr lang="en-US" sz="2400" b="1" spc="300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050" name="Object 2"/>
          <p:cNvGraphicFramePr>
            <a:graphicFrameLocks noChangeAspect="1"/>
          </p:cNvGraphicFramePr>
          <p:nvPr/>
        </p:nvGraphicFramePr>
        <p:xfrm>
          <a:off x="457200" y="3352800"/>
          <a:ext cx="7848600" cy="1908175"/>
        </p:xfrm>
        <a:graphic>
          <a:graphicData uri="http://schemas.openxmlformats.org/presentationml/2006/ole">
            <p:oleObj spid="_x0000_s2050" name="Equation" r:id="rId3" imgW="2590560" imgH="685800" progId="Equation.3">
              <p:embed/>
            </p:oleObj>
          </a:graphicData>
        </a:graphic>
      </p:graphicFrame>
      <p:graphicFrame>
        <p:nvGraphicFramePr>
          <p:cNvPr id="2051" name="Object 3"/>
          <p:cNvGraphicFramePr>
            <a:graphicFrameLocks noChangeAspect="1"/>
          </p:cNvGraphicFramePr>
          <p:nvPr/>
        </p:nvGraphicFramePr>
        <p:xfrm>
          <a:off x="685800" y="1600200"/>
          <a:ext cx="6934200" cy="685800"/>
        </p:xfrm>
        <a:graphic>
          <a:graphicData uri="http://schemas.openxmlformats.org/presentationml/2006/ole">
            <p:oleObj spid="_x0000_s2051" name="Equation" r:id="rId4" imgW="2311200" imgH="2286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074" name="Object 2"/>
          <p:cNvGraphicFramePr>
            <a:graphicFrameLocks noChangeAspect="1"/>
          </p:cNvGraphicFramePr>
          <p:nvPr/>
        </p:nvGraphicFramePr>
        <p:xfrm>
          <a:off x="1752600" y="1295400"/>
          <a:ext cx="5791200" cy="4343400"/>
        </p:xfrm>
        <a:graphic>
          <a:graphicData uri="http://schemas.openxmlformats.org/presentationml/2006/ole">
            <p:oleObj spid="_x0000_s3074" name="Equation" r:id="rId3" imgW="2387520" imgH="18288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098" name="Object 2"/>
          <p:cNvGraphicFramePr>
            <a:graphicFrameLocks noChangeAspect="1"/>
          </p:cNvGraphicFramePr>
          <p:nvPr/>
        </p:nvGraphicFramePr>
        <p:xfrm>
          <a:off x="1295400" y="762000"/>
          <a:ext cx="2809875" cy="1320800"/>
        </p:xfrm>
        <a:graphic>
          <a:graphicData uri="http://schemas.openxmlformats.org/presentationml/2006/ole">
            <p:oleObj spid="_x0000_s4098" name="Equation" r:id="rId3" imgW="952200" imgH="660240" progId="Equation.3">
              <p:embed/>
            </p:oleObj>
          </a:graphicData>
        </a:graphic>
      </p:graphicFrame>
      <p:graphicFrame>
        <p:nvGraphicFramePr>
          <p:cNvPr id="4099" name="Object 3"/>
          <p:cNvGraphicFramePr>
            <a:graphicFrameLocks noChangeAspect="1"/>
          </p:cNvGraphicFramePr>
          <p:nvPr/>
        </p:nvGraphicFramePr>
        <p:xfrm>
          <a:off x="533400" y="2514600"/>
          <a:ext cx="7859713" cy="787400"/>
        </p:xfrm>
        <a:graphic>
          <a:graphicData uri="http://schemas.openxmlformats.org/presentationml/2006/ole">
            <p:oleObj spid="_x0000_s4099" name="Equation" r:id="rId4" imgW="3187440" imgH="393480" progId="Equation.3">
              <p:embed/>
            </p:oleObj>
          </a:graphicData>
        </a:graphic>
      </p:graphicFrame>
      <p:graphicFrame>
        <p:nvGraphicFramePr>
          <p:cNvPr id="4100" name="Object 4"/>
          <p:cNvGraphicFramePr>
            <a:graphicFrameLocks noChangeAspect="1"/>
          </p:cNvGraphicFramePr>
          <p:nvPr/>
        </p:nvGraphicFramePr>
        <p:xfrm>
          <a:off x="1828800" y="3810000"/>
          <a:ext cx="5133975" cy="863600"/>
        </p:xfrm>
        <a:graphic>
          <a:graphicData uri="http://schemas.openxmlformats.org/presentationml/2006/ole">
            <p:oleObj spid="_x0000_s4100" name="Equation" r:id="rId5" imgW="2082600" imgH="431640" progId="Equation.3">
              <p:embed/>
            </p:oleObj>
          </a:graphicData>
        </a:graphic>
      </p:graphicFrame>
      <p:graphicFrame>
        <p:nvGraphicFramePr>
          <p:cNvPr id="4101" name="Object 5"/>
          <p:cNvGraphicFramePr>
            <a:graphicFrameLocks noChangeAspect="1"/>
          </p:cNvGraphicFramePr>
          <p:nvPr/>
        </p:nvGraphicFramePr>
        <p:xfrm>
          <a:off x="992188" y="4876800"/>
          <a:ext cx="5345112" cy="1312863"/>
        </p:xfrm>
        <a:graphic>
          <a:graphicData uri="http://schemas.openxmlformats.org/presentationml/2006/ole">
            <p:oleObj spid="_x0000_s4101" name="Equation" r:id="rId6" imgW="1346040" imgH="4316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40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12" dur="500"/>
                                        <p:tgtEl>
                                          <p:spTgt spid="40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122" name="Object 2"/>
          <p:cNvGraphicFramePr>
            <a:graphicFrameLocks noChangeAspect="1"/>
          </p:cNvGraphicFramePr>
          <p:nvPr/>
        </p:nvGraphicFramePr>
        <p:xfrm>
          <a:off x="1103313" y="1905000"/>
          <a:ext cx="6630987" cy="3200400"/>
        </p:xfrm>
        <a:graphic>
          <a:graphicData uri="http://schemas.openxmlformats.org/presentationml/2006/ole">
            <p:oleObj spid="_x0000_s5122" name="Equation" r:id="rId3" imgW="2286000" imgH="1218960" progId="Equation.3">
              <p:embed/>
            </p:oleObj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1447800" y="914400"/>
            <a:ext cx="6096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>
                <a:solidFill>
                  <a:srgbClr val="0070C0"/>
                </a:solidFill>
              </a:rPr>
              <a:t>Properties of Inverse Trigonometric Functions</a:t>
            </a:r>
            <a:endParaRPr lang="en-US" sz="2400" b="1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47800" y="914400"/>
            <a:ext cx="6096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>
                <a:solidFill>
                  <a:srgbClr val="0070C0"/>
                </a:solidFill>
              </a:rPr>
              <a:t>Properties of Inverse Trigonometric Functions</a:t>
            </a:r>
            <a:endParaRPr lang="en-US" sz="2400" b="1" dirty="0">
              <a:solidFill>
                <a:srgbClr val="0070C0"/>
              </a:solidFill>
            </a:endParaRPr>
          </a:p>
        </p:txBody>
      </p:sp>
      <p:graphicFrame>
        <p:nvGraphicFramePr>
          <p:cNvPr id="6146" name="Object 2"/>
          <p:cNvGraphicFramePr>
            <a:graphicFrameLocks noChangeAspect="1"/>
          </p:cNvGraphicFramePr>
          <p:nvPr/>
        </p:nvGraphicFramePr>
        <p:xfrm>
          <a:off x="820738" y="1981200"/>
          <a:ext cx="7464425" cy="2262188"/>
        </p:xfrm>
        <a:graphic>
          <a:graphicData uri="http://schemas.openxmlformats.org/presentationml/2006/ole">
            <p:oleObj spid="_x0000_s6146" name="Equation" r:id="rId3" imgW="2768400" imgH="7365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170" name="Object 2"/>
          <p:cNvGraphicFramePr>
            <a:graphicFrameLocks noChangeAspect="1"/>
          </p:cNvGraphicFramePr>
          <p:nvPr/>
        </p:nvGraphicFramePr>
        <p:xfrm>
          <a:off x="935038" y="2438400"/>
          <a:ext cx="6970712" cy="2124075"/>
        </p:xfrm>
        <a:graphic>
          <a:graphicData uri="http://schemas.openxmlformats.org/presentationml/2006/ole">
            <p:oleObj spid="_x0000_s7170" name="Equation" r:id="rId3" imgW="2361960" imgH="749160" progId="Equation.3">
              <p:embed/>
            </p:oleObj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1447800" y="914400"/>
            <a:ext cx="6096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>
                <a:solidFill>
                  <a:srgbClr val="0070C0"/>
                </a:solidFill>
              </a:rPr>
              <a:t>Properties of Inverse Trigonometric Functions</a:t>
            </a:r>
            <a:endParaRPr lang="en-US" sz="2400" b="1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47800" y="914400"/>
            <a:ext cx="6096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>
                <a:solidFill>
                  <a:srgbClr val="0070C0"/>
                </a:solidFill>
              </a:rPr>
              <a:t>Properties of Inverse Trigonometric Functions</a:t>
            </a:r>
            <a:endParaRPr lang="en-US" sz="2400" b="1" dirty="0">
              <a:solidFill>
                <a:srgbClr val="0070C0"/>
              </a:solidFill>
            </a:endParaRPr>
          </a:p>
        </p:txBody>
      </p:sp>
      <p:graphicFrame>
        <p:nvGraphicFramePr>
          <p:cNvPr id="8194" name="Object 2"/>
          <p:cNvGraphicFramePr>
            <a:graphicFrameLocks noChangeAspect="1"/>
          </p:cNvGraphicFramePr>
          <p:nvPr/>
        </p:nvGraphicFramePr>
        <p:xfrm>
          <a:off x="1009650" y="1790700"/>
          <a:ext cx="6819900" cy="3421063"/>
        </p:xfrm>
        <a:graphic>
          <a:graphicData uri="http://schemas.openxmlformats.org/presentationml/2006/ole">
            <p:oleObj spid="_x0000_s8194" name="Equation" r:id="rId3" imgW="2311200" imgH="12063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885</TotalTime>
  <Words>45</Words>
  <Application>Microsoft Office PowerPoint</Application>
  <PresentationFormat>On-screen Show (4:3)</PresentationFormat>
  <Paragraphs>9</Paragraphs>
  <Slides>17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17</vt:i4>
      </vt:variant>
    </vt:vector>
  </HeadingPairs>
  <TitlesOfParts>
    <vt:vector size="20" baseType="lpstr">
      <vt:lpstr>Office Theme</vt:lpstr>
      <vt:lpstr>Equation</vt:lpstr>
      <vt:lpstr>Microsoft Equation 3.0</vt:lpstr>
      <vt:lpstr>Inverse Trigonometric Functions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Inverse Trigonometric Functions</dc:title>
  <dc:creator/>
  <cp:lastModifiedBy>Sangeeta</cp:lastModifiedBy>
  <cp:revision>21</cp:revision>
  <dcterms:created xsi:type="dcterms:W3CDTF">2006-08-16T00:00:00Z</dcterms:created>
  <dcterms:modified xsi:type="dcterms:W3CDTF">2013-04-22T18:21:21Z</dcterms:modified>
</cp:coreProperties>
</file>

<file path=docProps/thumbnail.jpeg>
</file>